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42"/>
    <a:srgbClr val="FFDC00"/>
    <a:srgbClr val="A59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94"/>
  </p:normalViewPr>
  <p:slideViewPr>
    <p:cSldViewPr snapToGrid="0" snapToObjects="1">
      <p:cViewPr>
        <p:scale>
          <a:sx n="110" d="100"/>
          <a:sy n="110" d="100"/>
        </p:scale>
        <p:origin x="52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40B2-B10D-E947-B011-3389A19F7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4F5591-6F83-794D-9EE5-3469BDA41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CBFC1-FEDC-6C47-BDF7-1E633E261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77E32-CA46-FD40-9DD9-04C70F67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33D1E-8764-814A-83DF-658F5CB34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51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69867-3F31-0D42-A6FC-7D366ABEA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24FDE-E172-5E47-86D5-F75634F1F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80D35-81F1-DE4B-924F-29620018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8C1C2-D0BB-9743-930D-B54FE7001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E62C4-1D39-F849-A497-C38A40F0A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1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F6BA02-0F49-E94F-AB94-925E216BB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23AA0C-A449-C246-9ABD-90E5EBFA9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F8549-561F-274D-A29B-6083FE9B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80C50-1DDD-D345-BA53-A2AB61430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A0DBA-6F46-B14E-B145-84E2DB901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5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B72F8-5D4B-E645-9FE7-092D64297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4CE03-2821-8348-AF1A-9A73D7D30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806BC-0935-C74B-BE54-1F6D66A0E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4D55F-34DC-5245-B24D-BFBA4DBE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16E46-23A5-B945-93B9-198898E13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1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D523D-347D-1D4F-BEEF-590FDD75B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43C8F-77DF-3645-B25C-589297259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E5923-C546-1D45-9788-5AD82409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405F6-A731-FC4E-AEA1-DA7A01B39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07E17-B6F3-2147-B03B-A0F2187F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3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1B713-1418-234A-A2A5-9EC1B0BB7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94403-5255-5B44-A519-A4950C574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291AD-7716-584A-B887-68EEE210F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F5152-3549-AA44-BFEC-07AEB9A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FC84B-D4C7-4249-9E42-DBF9647ED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6D70B-85D9-0C48-A167-E7BC91AF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BE744-2C24-684F-9AFC-486D4D3F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08061-5F38-3D4F-BE78-B45B23469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17D4-D465-114E-94A6-A1150A3E2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3DBD84-0613-9F44-80A1-8C29953939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BB0156-E79A-8142-B98C-9FEF4FF6C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8723AD-DC78-714E-90D8-6A638766E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FBED51-41B5-0646-8C5B-516886F05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5E8B18-FFAD-9843-A282-6D0F42A82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7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7E3D3-C415-8941-80A4-9DAD54F2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19C10F-E238-1E41-A97B-8CBCDADC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CF4736-4C85-C546-A01F-F6903E22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1D1B7-5268-A94C-A7E5-F17F04CD7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1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95297-E4C7-B54E-B0D1-144F3A25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8110FA-4DED-2D42-AD40-AC2EB4D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6ABE4-8161-DF48-B7EA-18BDB53B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2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469CA-AE48-EA41-AEE1-D9456DEB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021D-7A24-B447-8B5C-AC306B82A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7C410-91DA-AB43-883B-972AB7AF5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7EAB9A-6DE6-E046-B009-D11D47277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39D08-0F5A-0C4E-B7B4-13F0EB64E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BF4AD-0FF2-004D-B8C6-8647BC7E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39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5C777-5692-3C4B-9106-A15F675CC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DDD4E-AA86-2243-B97A-7693E52257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E68D5-2605-784F-9BB9-6BC7F3A34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102B4-FEBB-3648-82E4-6ED4FDC0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C0EDD-CAE3-DE46-9465-3C850BFD22E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F06D5-669B-1F48-A583-2D4FB8F06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94D16-4122-7146-BD5F-0BE4B1E08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3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FFDEB5-FCA2-AE48-8A71-CAE183ECE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008E7-FA6B-F94A-9084-8E4742ED3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654C5-7F76-9140-9394-DB74E68B8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C0EDD-CAE3-DE46-9465-3C850BFD22E3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C13C4-37CF-984B-90EB-DD849A03E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2C3C8-BA63-8B42-89DC-FD89AF127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990BD-89F7-0D40-B0D6-442D0F43A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2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06956D-70DE-2F4F-93E1-F29683A7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067" y="2211322"/>
            <a:ext cx="6415216" cy="4721242"/>
          </a:xfrm>
          <a:prstGeom prst="rect">
            <a:avLst/>
          </a:prstGeom>
        </p:spPr>
      </p:pic>
      <p:pic>
        <p:nvPicPr>
          <p:cNvPr id="1028" name="Picture 4" descr="Edmonton.com | Artificial Intelligence">
            <a:extLst>
              <a:ext uri="{FF2B5EF4-FFF2-40B4-BE49-F238E27FC236}">
                <a16:creationId xmlns:a16="http://schemas.microsoft.com/office/drawing/2014/main" id="{AAF55EAF-E51F-CF4E-8EEB-78E8DCCB1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07" y="2211321"/>
            <a:ext cx="6338706" cy="472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18607B-134B-F245-B613-2BC5477808EE}"/>
              </a:ext>
            </a:extLst>
          </p:cNvPr>
          <p:cNvSpPr/>
          <p:nvPr/>
        </p:nvSpPr>
        <p:spPr>
          <a:xfrm>
            <a:off x="4561726" y="2201046"/>
            <a:ext cx="3133618" cy="4731519"/>
          </a:xfrm>
          <a:prstGeom prst="rect">
            <a:avLst/>
          </a:prstGeom>
          <a:gradFill flip="none" rotWithShape="1">
            <a:gsLst>
              <a:gs pos="13000">
                <a:srgbClr val="A59A3A">
                  <a:tint val="66000"/>
                  <a:satMod val="160000"/>
                </a:srgbClr>
              </a:gs>
              <a:gs pos="100000">
                <a:srgbClr val="A59A3A"/>
              </a:gs>
              <a:gs pos="100000">
                <a:srgbClr val="A59A3A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886DF7-50EE-1040-A41F-92C38204A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21672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C52A9A9-DF03-8F4D-8376-19233088B109}"/>
              </a:ext>
            </a:extLst>
          </p:cNvPr>
          <p:cNvSpPr/>
          <p:nvPr/>
        </p:nvSpPr>
        <p:spPr>
          <a:xfrm>
            <a:off x="9421403" y="455954"/>
            <a:ext cx="986319" cy="130481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2FE20C-19E7-5047-AC65-EA30C085CCDC}"/>
              </a:ext>
            </a:extLst>
          </p:cNvPr>
          <p:cNvSpPr/>
          <p:nvPr/>
        </p:nvSpPr>
        <p:spPr>
          <a:xfrm>
            <a:off x="9082355" y="246580"/>
            <a:ext cx="1477767" cy="790906"/>
          </a:xfrm>
          <a:prstGeom prst="rect">
            <a:avLst/>
          </a:prstGeom>
          <a:solidFill>
            <a:srgbClr val="007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C1FAC9-A91A-D647-8E5E-28BDF2791040}"/>
              </a:ext>
            </a:extLst>
          </p:cNvPr>
          <p:cNvSpPr/>
          <p:nvPr/>
        </p:nvSpPr>
        <p:spPr>
          <a:xfrm>
            <a:off x="9421403" y="1062616"/>
            <a:ext cx="986319" cy="45747"/>
          </a:xfrm>
          <a:prstGeom prst="rect">
            <a:avLst/>
          </a:prstGeom>
          <a:solidFill>
            <a:srgbClr val="FFDC00"/>
          </a:solidFill>
          <a:ln>
            <a:solidFill>
              <a:srgbClr val="FF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A85530-A8B3-7042-B021-D052F6250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5174" y="1141505"/>
            <a:ext cx="878774" cy="2188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662684F-1B65-724E-8650-1259C8E115D7}"/>
              </a:ext>
            </a:extLst>
          </p:cNvPr>
          <p:cNvSpPr/>
          <p:nvPr/>
        </p:nvSpPr>
        <p:spPr>
          <a:xfrm>
            <a:off x="9421403" y="455954"/>
            <a:ext cx="986319" cy="130481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68667C-0B0F-604D-94D8-30E5A6775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3749" y="585747"/>
            <a:ext cx="361625" cy="441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93602A-C601-F845-9251-6051B7D15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275" y="1377904"/>
            <a:ext cx="532660" cy="2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56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Amaral</dc:creator>
  <cp:lastModifiedBy>Jose Amaral</cp:lastModifiedBy>
  <cp:revision>9</cp:revision>
  <dcterms:created xsi:type="dcterms:W3CDTF">2020-07-16T11:43:44Z</dcterms:created>
  <dcterms:modified xsi:type="dcterms:W3CDTF">2020-08-24T17:11:29Z</dcterms:modified>
</cp:coreProperties>
</file>