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D42"/>
    <a:srgbClr val="FFDC00"/>
    <a:srgbClr val="A59A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94"/>
  </p:normalViewPr>
  <p:slideViewPr>
    <p:cSldViewPr snapToGrid="0" snapToObjects="1">
      <p:cViewPr varScale="1">
        <p:scale>
          <a:sx n="124" d="100"/>
          <a:sy n="124" d="100"/>
        </p:scale>
        <p:origin x="48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1340B2-B10D-E947-B011-3389A19F79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F4F5591-6F83-794D-9EE5-3469BDA41C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CCBFC1-FEDC-6C47-BDF7-1E633E261B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C0EDD-CAE3-DE46-9465-3C850BFD22E3}" type="datetimeFigureOut">
              <a:rPr lang="en-US" smtClean="0"/>
              <a:t>3/26/21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377E32-CA46-FD40-9DD9-04C70F6781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933D1E-8764-814A-83DF-658F5CB349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990BD-89F7-0D40-B0D6-442D0F43AD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0516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C69867-3F31-0D42-A6FC-7D366ABEAE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924FDE-E172-5E47-86D5-F75634F1F3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580D35-81F1-DE4B-924F-296200188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C0EDD-CAE3-DE46-9465-3C850BFD22E3}" type="datetimeFigureOut">
              <a:rPr lang="en-US" smtClean="0"/>
              <a:t>3/26/21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68C1C2-D0BB-9743-930D-B54FE70010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0E62C4-1D39-F849-A497-C38A40F0A7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990BD-89F7-0D40-B0D6-442D0F43AD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6108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0F6BA02-0F49-E94F-AB94-925E216BBC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23AA0C-A449-C246-9ABD-90E5EBFA91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5F8549-561F-274D-A29B-6083FE9BB5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C0EDD-CAE3-DE46-9465-3C850BFD22E3}" type="datetimeFigureOut">
              <a:rPr lang="en-US" smtClean="0"/>
              <a:t>3/26/21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C80C50-1DDD-D345-BA53-A2AB61430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6A0DBA-6F46-B14E-B145-84E2DB901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990BD-89F7-0D40-B0D6-442D0F43AD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9550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CB72F8-5D4B-E645-9FE7-092D64297A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34CE03-2821-8348-AF1A-9A73D7D30F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5806BC-0935-C74B-BE54-1F6D66A0EB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C0EDD-CAE3-DE46-9465-3C850BFD22E3}" type="datetimeFigureOut">
              <a:rPr lang="en-US" smtClean="0"/>
              <a:t>3/26/21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34D55F-34DC-5245-B24D-BFBA4DBE70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616E46-23A5-B945-93B9-198898E132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990BD-89F7-0D40-B0D6-442D0F43AD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1190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FD523D-347D-1D4F-BEEF-590FDD75BB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743C8F-77DF-3645-B25C-5892972590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0E5923-C546-1D45-9788-5AD82409B9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C0EDD-CAE3-DE46-9465-3C850BFD22E3}" type="datetimeFigureOut">
              <a:rPr lang="en-US" smtClean="0"/>
              <a:t>3/26/21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C405F6-A731-FC4E-AEA1-DA7A01B396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A07E17-B6F3-2147-B03B-A0F2187F0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990BD-89F7-0D40-B0D6-442D0F43AD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6323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01B713-1418-234A-A2A5-9EC1B0BB7A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394403-5255-5B44-A519-A4950C5749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2291AD-7716-584A-B887-68EEE210FC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1F5152-3549-AA44-BFEC-07AEB9A94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C0EDD-CAE3-DE46-9465-3C850BFD22E3}" type="datetimeFigureOut">
              <a:rPr lang="en-US" smtClean="0"/>
              <a:t>3/26/21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9FC84B-D4C7-4249-9E42-DBF9647EDB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26D70B-85D9-0C48-A167-E7BC91AF1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990BD-89F7-0D40-B0D6-442D0F43AD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3847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2BE744-2C24-684F-9AFC-486D4D3F23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708061-5F38-3D4F-BE78-B45B234696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A517D4-D465-114E-94A6-A1150A3E25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3DBD84-0613-9F44-80A1-8C29953939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4BB0156-E79A-8142-B98C-9FEF4FF6C88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38723AD-DC78-714E-90D8-6A638766EC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C0EDD-CAE3-DE46-9465-3C850BFD22E3}" type="datetimeFigureOut">
              <a:rPr lang="en-US" smtClean="0"/>
              <a:t>3/26/21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0FBED51-41B5-0646-8C5B-516886F05D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B5E8B18-FFAD-9843-A282-6D0F42A822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990BD-89F7-0D40-B0D6-442D0F43AD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0788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87E3D3-C415-8941-80A4-9DAD54F274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219C10F-E238-1E41-A97B-8CBCDADC9C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C0EDD-CAE3-DE46-9465-3C850BFD22E3}" type="datetimeFigureOut">
              <a:rPr lang="en-US" smtClean="0"/>
              <a:t>3/26/21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4CF4736-4C85-C546-A01F-F6903E222D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11D1B7-5268-A94C-A7E5-F17F04CD73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990BD-89F7-0D40-B0D6-442D0F43AD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7158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2E95297-E4C7-B54E-B0D1-144F3A252B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C0EDD-CAE3-DE46-9465-3C850BFD22E3}" type="datetimeFigureOut">
              <a:rPr lang="en-US" smtClean="0"/>
              <a:t>3/26/21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8110FA-4DED-2D42-AD40-AC2EB4D98B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86ABE4-8161-DF48-B7EA-18BDB53BBB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990BD-89F7-0D40-B0D6-442D0F43AD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6290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E469CA-AE48-EA41-AEE1-D9456DEB4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F9021D-7A24-B447-8B5C-AC306B82AD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07C410-91DA-AB43-883B-972AB7AF59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7EAB9A-6DE6-E046-B009-D11D472777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C0EDD-CAE3-DE46-9465-3C850BFD22E3}" type="datetimeFigureOut">
              <a:rPr lang="en-US" smtClean="0"/>
              <a:t>3/26/21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C639D08-0F5A-0C4E-B7B4-13F0EB64E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9BF4AD-0FF2-004D-B8C6-8647BC7E79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990BD-89F7-0D40-B0D6-442D0F43AD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9390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A5C777-5692-3C4B-9106-A15F675CC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DCDDD4E-AA86-2243-B97A-7693E522570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0E68D5-2605-784F-9BB9-6BC7F3A348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6102B4-FEBB-3648-82E4-6ED4FDC043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C0EDD-CAE3-DE46-9465-3C850BFD22E3}" type="datetimeFigureOut">
              <a:rPr lang="en-US" smtClean="0"/>
              <a:t>3/26/21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7F06D5-669B-1F48-A583-2D4FB8F06C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E94D16-4122-7146-BD5F-0BE4B1E080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990BD-89F7-0D40-B0D6-442D0F43AD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2317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CFFDEB5-FCA2-AE48-8A71-CAE183ECE2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B008E7-FA6B-F94A-9084-8E4742ED3E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5654C5-7F76-9140-9394-DB74E68B867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DC0EDD-CAE3-DE46-9465-3C850BFD22E3}" type="datetimeFigureOut">
              <a:rPr lang="en-US" smtClean="0"/>
              <a:t>3/26/21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0C13C4-37CF-984B-90EB-DD849A03E8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52C3C8-BA63-8B42-89DC-FD89AF127F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F990BD-89F7-0D40-B0D6-442D0F43AD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723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tiff"/><Relationship Id="rId5" Type="http://schemas.openxmlformats.org/officeDocument/2006/relationships/image" Target="../media/image4.tiff"/><Relationship Id="rId4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E06956D-70DE-2F4F-93E1-F29683A7DA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2067" y="2211322"/>
            <a:ext cx="6415216" cy="472124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B886DF7-50EE-1040-A41F-92C38204A4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2216727"/>
          </a:xfrm>
          <a:prstGeom prst="rect">
            <a:avLst/>
          </a:prstGeom>
        </p:spPr>
      </p:pic>
      <p:pic>
        <p:nvPicPr>
          <p:cNvPr id="1026" name="Picture 2" descr="University of Alberta Doctoral Recruitment Scholarship in Canada, 2020">
            <a:extLst>
              <a:ext uri="{FF2B5EF4-FFF2-40B4-BE49-F238E27FC236}">
                <a16:creationId xmlns:a16="http://schemas.microsoft.com/office/drawing/2014/main" id="{21AEA89D-59FA-1E47-97C1-29FAEF58FD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81007" y="2211322"/>
            <a:ext cx="9689340" cy="4651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218607B-134B-F245-B613-2BC5477808EE}"/>
              </a:ext>
            </a:extLst>
          </p:cNvPr>
          <p:cNvSpPr/>
          <p:nvPr/>
        </p:nvSpPr>
        <p:spPr>
          <a:xfrm>
            <a:off x="4561726" y="2211322"/>
            <a:ext cx="3133618" cy="4731519"/>
          </a:xfrm>
          <a:prstGeom prst="rect">
            <a:avLst/>
          </a:prstGeom>
          <a:gradFill flip="none" rotWithShape="1">
            <a:gsLst>
              <a:gs pos="13000">
                <a:srgbClr val="A59A3A">
                  <a:tint val="66000"/>
                  <a:satMod val="160000"/>
                </a:srgbClr>
              </a:gs>
              <a:gs pos="100000">
                <a:srgbClr val="A59A3A"/>
              </a:gs>
              <a:gs pos="100000">
                <a:srgbClr val="A59A3A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A5B14B3-6AC6-BE4F-B7E1-8C101DDDA9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21921" y="331327"/>
            <a:ext cx="3750376" cy="158006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68D888F-3157-D441-87B7-72687A5601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542222">
            <a:off x="325695" y="3754590"/>
            <a:ext cx="3910338" cy="100804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4C2AC03-A53F-C549-9B58-17619C0A12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531041">
            <a:off x="8018073" y="4380602"/>
            <a:ext cx="4110385" cy="1059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8563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</TotalTime>
  <Words>0</Words>
  <Application>Microsoft Macintosh PowerPoint</Application>
  <PresentationFormat>Widescreen</PresentationFormat>
  <Paragraphs>0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Jose Amaral</dc:creator>
  <cp:lastModifiedBy>Jose Amaral</cp:lastModifiedBy>
  <cp:revision>12</cp:revision>
  <dcterms:created xsi:type="dcterms:W3CDTF">2020-07-16T11:43:44Z</dcterms:created>
  <dcterms:modified xsi:type="dcterms:W3CDTF">2021-03-26T16:27:55Z</dcterms:modified>
</cp:coreProperties>
</file>