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42"/>
    <a:srgbClr val="FFDC00"/>
    <a:srgbClr val="A5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40B2-B10D-E947-B011-3389A19F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F5591-6F83-794D-9EE5-3469BDA41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BFC1-FEDC-6C47-BDF7-1E633E26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7E32-CA46-FD40-9DD9-04C70F67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3D1E-8764-814A-83DF-658F5CB3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9867-3F31-0D42-A6FC-7D366ABE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24FDE-E172-5E47-86D5-F75634F1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80D35-81F1-DE4B-924F-29620018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8C1C2-D0BB-9743-930D-B54FE700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62C4-1D39-F849-A497-C38A40F0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6BA02-0F49-E94F-AB94-925E216BB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AA0C-A449-C246-9ABD-90E5EBFA9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8549-561F-274D-A29B-6083FE9B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80C50-1DDD-D345-BA53-A2AB6143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A0DBA-6F46-B14E-B145-84E2DB90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72F8-5D4B-E645-9FE7-092D6429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4CE03-2821-8348-AF1A-9A73D7D3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806BC-0935-C74B-BE54-1F6D66A0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4D55F-34DC-5245-B24D-BFBA4DBE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6E46-23A5-B945-93B9-198898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523D-347D-1D4F-BEEF-590FDD75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43C8F-77DF-3645-B25C-589297259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E5923-C546-1D45-9788-5AD82409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05F6-A731-FC4E-AEA1-DA7A01B3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07E17-B6F3-2147-B03B-A0F2187F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713-1418-234A-A2A5-9EC1B0BB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94403-5255-5B44-A519-A4950C574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91AD-7716-584A-B887-68EEE210F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F5152-3549-AA44-BFEC-07AEB9A9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C84B-D4C7-4249-9E42-DBF9647E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6D70B-85D9-0C48-A167-E7BC91AF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E744-2C24-684F-9AFC-486D4D3F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061-5F38-3D4F-BE78-B45B2346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17D4-D465-114E-94A6-A1150A3E2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DBD84-0613-9F44-80A1-8C2995393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B0156-E79A-8142-B98C-9FEF4FF6C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723AD-DC78-714E-90D8-6A638766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BED51-41B5-0646-8C5B-516886F0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5E8B18-FFAD-9843-A282-6D0F42A8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E3D3-C415-8941-80A4-9DAD54F2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9C10F-E238-1E41-A97B-8CBCDAD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F4736-4C85-C546-A01F-F6903E22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1D1B7-5268-A94C-A7E5-F17F04CD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95297-E4C7-B54E-B0D1-144F3A25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110FA-4DED-2D42-AD40-AC2EB4D9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ABE4-8161-DF48-B7EA-18BDB53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69CA-AE48-EA41-AEE1-D9456DEB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021D-7A24-B447-8B5C-AC306B82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7C410-91DA-AB43-883B-972AB7AF5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EAB9A-6DE6-E046-B009-D11D4727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39D08-0F5A-0C4E-B7B4-13F0EB64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BF4AD-0FF2-004D-B8C6-8647BC7E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C777-5692-3C4B-9106-A15F675C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DDD4E-AA86-2243-B97A-7693E5225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E68D5-2605-784F-9BB9-6BC7F3A34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102B4-FEBB-3648-82E4-6ED4FDC0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F06D5-669B-1F48-A583-2D4FB8F0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94D16-4122-7146-BD5F-0BE4B1E0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FDEB5-FCA2-AE48-8A71-CAE183EC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08E7-FA6B-F94A-9084-8E4742ED3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654C5-7F76-9140-9394-DB74E68B8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C13C4-37CF-984B-90EB-DD849A03E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2C3C8-BA63-8B42-89DC-FD89AF127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06956D-70DE-2F4F-93E1-F29683A7D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067" y="2211322"/>
            <a:ext cx="6415216" cy="4721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886DF7-50EE-1040-A41F-92C38204A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16727"/>
          </a:xfrm>
          <a:prstGeom prst="rect">
            <a:avLst/>
          </a:prstGeom>
        </p:spPr>
      </p:pic>
      <p:pic>
        <p:nvPicPr>
          <p:cNvPr id="1026" name="Picture 2" descr="University of Alberta Doctoral Recruitment Scholarship in Canada, 2020">
            <a:extLst>
              <a:ext uri="{FF2B5EF4-FFF2-40B4-BE49-F238E27FC236}">
                <a16:creationId xmlns:a16="http://schemas.microsoft.com/office/drawing/2014/main" id="{21AEA89D-59FA-1E47-97C1-29FAEF58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007" y="2211322"/>
            <a:ext cx="9689340" cy="46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18607B-134B-F245-B613-2BC5477808EE}"/>
              </a:ext>
            </a:extLst>
          </p:cNvPr>
          <p:cNvSpPr/>
          <p:nvPr/>
        </p:nvSpPr>
        <p:spPr>
          <a:xfrm>
            <a:off x="4561726" y="2211322"/>
            <a:ext cx="3133618" cy="4731519"/>
          </a:xfrm>
          <a:prstGeom prst="rect">
            <a:avLst/>
          </a:prstGeom>
          <a:gradFill flip="none" rotWithShape="1">
            <a:gsLst>
              <a:gs pos="13000">
                <a:srgbClr val="A59A3A">
                  <a:tint val="66000"/>
                  <a:satMod val="160000"/>
                </a:srgbClr>
              </a:gs>
              <a:gs pos="100000">
                <a:srgbClr val="A59A3A"/>
              </a:gs>
              <a:gs pos="100000">
                <a:srgbClr val="A59A3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Amaral</dc:creator>
  <cp:lastModifiedBy>Jose Amaral</cp:lastModifiedBy>
  <cp:revision>11</cp:revision>
  <dcterms:created xsi:type="dcterms:W3CDTF">2020-07-16T11:43:44Z</dcterms:created>
  <dcterms:modified xsi:type="dcterms:W3CDTF">2020-08-27T16:10:07Z</dcterms:modified>
</cp:coreProperties>
</file>